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5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D5AA81B-EC3C-DB46-B5BF-0A4085921A2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A046-E5C9-A34A-A2C3-9B14AD9B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81B-EC3C-DB46-B5BF-0A4085921A2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A046-E5C9-A34A-A2C3-9B14AD9B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81B-EC3C-DB46-B5BF-0A4085921A2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A046-E5C9-A34A-A2C3-9B14AD9B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81B-EC3C-DB46-B5BF-0A4085921A2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A046-E5C9-A34A-A2C3-9B14AD9BB00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81B-EC3C-DB46-B5BF-0A4085921A2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A046-E5C9-A34A-A2C3-9B14AD9BB00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81B-EC3C-DB46-B5BF-0A4085921A2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A046-E5C9-A34A-A2C3-9B14AD9BB0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81B-EC3C-DB46-B5BF-0A4085921A2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A046-E5C9-A34A-A2C3-9B14AD9B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81B-EC3C-DB46-B5BF-0A4085921A2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A046-E5C9-A34A-A2C3-9B14AD9BB00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81B-EC3C-DB46-B5BF-0A4085921A2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A046-E5C9-A34A-A2C3-9B14AD9B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81B-EC3C-DB46-B5BF-0A4085921A2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A046-E5C9-A34A-A2C3-9B14AD9BB0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81B-EC3C-DB46-B5BF-0A4085921A2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A046-E5C9-A34A-A2C3-9B14AD9B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D5AA81B-EC3C-DB46-B5BF-0A4085921A2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193A046-E5C9-A34A-A2C3-9B14AD9BB0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11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Religion and Reform (1800 – 1860)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81064"/>
            <a:ext cx="6400800" cy="621612"/>
          </a:xfrm>
        </p:spPr>
        <p:txBody>
          <a:bodyPr>
            <a:normAutofit fontScale="90000"/>
          </a:bodyPr>
          <a:lstStyle/>
          <a:p>
            <a:r>
              <a:rPr lang="en-US" dirty="0"/>
              <a:t>Abolitionism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768" y="1945915"/>
            <a:ext cx="7377354" cy="378372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Evangelical Abolitionism:</a:t>
            </a:r>
          </a:p>
          <a:p>
            <a:pPr lvl="1"/>
            <a:r>
              <a:rPr lang="en-US" sz="2400" dirty="0"/>
              <a:t>***William Lloyd Garrison:***</a:t>
            </a:r>
          </a:p>
          <a:p>
            <a:pPr lvl="2"/>
            <a:r>
              <a:rPr lang="en-US" sz="2400" dirty="0"/>
              <a:t>Radical abolitionist (for his time)</a:t>
            </a:r>
          </a:p>
          <a:p>
            <a:pPr lvl="2"/>
            <a:r>
              <a:rPr lang="en-US" sz="2400" dirty="0"/>
              <a:t>Published </a:t>
            </a:r>
            <a:r>
              <a:rPr lang="en-US" sz="2400" i="1" dirty="0"/>
              <a:t>The Liberator</a:t>
            </a:r>
            <a:r>
              <a:rPr lang="en-US" sz="2400" dirty="0"/>
              <a:t> – immediate and uncompensated end to slavery</a:t>
            </a:r>
          </a:p>
          <a:p>
            <a:pPr lvl="1"/>
            <a:r>
              <a:rPr lang="en-US" sz="2400" dirty="0"/>
              <a:t>The American Anti-Slavery Society:</a:t>
            </a:r>
          </a:p>
          <a:p>
            <a:pPr lvl="2"/>
            <a:r>
              <a:rPr lang="en-US" sz="2400" dirty="0"/>
              <a:t>Founded by Garrison and Theodore Weld</a:t>
            </a:r>
          </a:p>
          <a:p>
            <a:pPr lvl="2"/>
            <a:r>
              <a:rPr lang="en-US" sz="2400" dirty="0"/>
              <a:t>Helped show the violence of slavery</a:t>
            </a:r>
          </a:p>
          <a:p>
            <a:pPr lvl="1"/>
            <a:r>
              <a:rPr lang="en-US" sz="2400" dirty="0"/>
              <a:t>Underground RR:</a:t>
            </a:r>
          </a:p>
          <a:p>
            <a:pPr lvl="2"/>
            <a:r>
              <a:rPr lang="en-US" sz="2400" dirty="0"/>
              <a:t>1,000 slaves a year – Harriet Tubman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" y="405070"/>
            <a:ext cx="1957754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46" y="211016"/>
            <a:ext cx="2414953" cy="2450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46" y="4396037"/>
            <a:ext cx="2414953" cy="20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Abolitionism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Opposition and Internal Conflict:</a:t>
            </a:r>
          </a:p>
          <a:p>
            <a:pPr lvl="1"/>
            <a:r>
              <a:rPr lang="en-US" sz="2400" b="1" dirty="0"/>
              <a:t>Abolitionists were few in number</a:t>
            </a:r>
          </a:p>
          <a:p>
            <a:pPr lvl="1"/>
            <a:r>
              <a:rPr lang="en-US" sz="2400" b="1" dirty="0"/>
              <a:t>Many in the North benefitted from slavery (textile manufacturers, hog farmers)</a:t>
            </a:r>
          </a:p>
          <a:p>
            <a:pPr lvl="1"/>
            <a:r>
              <a:rPr lang="en-US" sz="2400" b="1" dirty="0"/>
              <a:t>Amalgamation:</a:t>
            </a:r>
          </a:p>
          <a:p>
            <a:pPr lvl="2"/>
            <a:r>
              <a:rPr lang="en-US" sz="2400" b="1" dirty="0"/>
              <a:t>Many whites opposed the intermarriage of whites and blacks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2" y="1162049"/>
            <a:ext cx="1104168" cy="512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Abolitionism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883" y="2189156"/>
            <a:ext cx="6972005" cy="3297246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2400" dirty="0"/>
              <a:t>Elijah Lovejoy:</a:t>
            </a:r>
          </a:p>
          <a:p>
            <a:pPr lvl="2"/>
            <a:r>
              <a:rPr lang="en-US" sz="2400" dirty="0"/>
              <a:t>Murdered in Illinois, outspoken abolitionist and editor of newspaper</a:t>
            </a:r>
          </a:p>
          <a:p>
            <a:pPr lvl="1"/>
            <a:r>
              <a:rPr lang="en-US" sz="2400" dirty="0"/>
              <a:t>Gag Rule – All anti-slavery petitions in the House would not be discussed; later overturned by </a:t>
            </a:r>
            <a:r>
              <a:rPr lang="en-US" sz="2400" dirty="0" smtClean="0"/>
              <a:t>John Q. Adams</a:t>
            </a:r>
          </a:p>
          <a:p>
            <a:pPr lvl="1"/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The abolitionist movement split over </a:t>
            </a:r>
            <a:endParaRPr lang="en-US" sz="2400" dirty="0" smtClean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smtClean="0"/>
              <a:t>women’s </a:t>
            </a:r>
            <a:r>
              <a:rPr lang="en-US" sz="2400" dirty="0"/>
              <a:t>rights</a:t>
            </a:r>
          </a:p>
          <a:p>
            <a:pPr lvl="1"/>
            <a:r>
              <a:rPr lang="en-US" sz="2400" dirty="0"/>
              <a:t>Garrison’s American Anti-Slavery Society </a:t>
            </a:r>
            <a:endParaRPr lang="en-US" sz="2400" dirty="0" smtClean="0"/>
          </a:p>
          <a:p>
            <a:pPr marL="514350" lvl="1" indent="0">
              <a:buNone/>
            </a:pPr>
            <a:r>
              <a:rPr lang="en-US" sz="2400" dirty="0" smtClean="0"/>
              <a:t>supported </a:t>
            </a:r>
            <a:r>
              <a:rPr lang="en-US" sz="2400" dirty="0"/>
              <a:t>women’s rights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83777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Women’s Rights </a:t>
            </a:r>
            <a:r>
              <a:rPr lang="en-US" dirty="0" smtClean="0"/>
              <a:t>Movement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815" y="2438400"/>
            <a:ext cx="7539493" cy="334529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Women played a large role in trying to reform American Society</a:t>
            </a:r>
          </a:p>
          <a:p>
            <a:r>
              <a:rPr lang="en-US" sz="2400" dirty="0"/>
              <a:t>Origins of the Women’s Movement:</a:t>
            </a:r>
          </a:p>
          <a:p>
            <a:pPr lvl="1"/>
            <a:r>
              <a:rPr lang="en-US" sz="2400" dirty="0"/>
              <a:t>Separate Sphere – expectation that women had different roles in society </a:t>
            </a:r>
          </a:p>
          <a:p>
            <a:pPr lvl="1"/>
            <a:r>
              <a:rPr lang="en-US" sz="2400" dirty="0"/>
              <a:t>Dorothea Dix – mental health reform</a:t>
            </a:r>
          </a:p>
          <a:p>
            <a:pPr lvl="1"/>
            <a:r>
              <a:rPr lang="en-US" sz="2400" dirty="0"/>
              <a:t>Horace Mann – “Father of Education”</a:t>
            </a:r>
          </a:p>
          <a:p>
            <a:pPr lvl="2"/>
            <a:r>
              <a:rPr lang="en-US" sz="2400" dirty="0"/>
              <a:t>Tax-Supported elementary schools </a:t>
            </a:r>
          </a:p>
          <a:p>
            <a:pPr lvl="2"/>
            <a:r>
              <a:rPr lang="en-US" sz="2400" dirty="0"/>
              <a:t>Schools in the South and West were inferior to the North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143"/>
            <a:ext cx="13716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16" y="4021015"/>
            <a:ext cx="188741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Black Rights to Women’s Rights:</a:t>
            </a:r>
          </a:p>
          <a:p>
            <a:pPr lvl="1"/>
            <a:r>
              <a:rPr lang="en-US" i="1" dirty="0"/>
              <a:t>Uncle Tom’s Cabin: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Harriet Beecher Stowe – portrayed the evils of slavery</a:t>
            </a:r>
          </a:p>
          <a:p>
            <a:pPr lvl="1"/>
            <a:r>
              <a:rPr lang="en-US" dirty="0"/>
              <a:t>Seneca Falls Convention:</a:t>
            </a:r>
          </a:p>
          <a:p>
            <a:pPr lvl="2"/>
            <a:r>
              <a:rPr lang="en-US" dirty="0"/>
              <a:t>Elizabeth Cady Stanton and </a:t>
            </a:r>
            <a:r>
              <a:rPr lang="en-US" dirty="0" err="1"/>
              <a:t>Lucretia</a:t>
            </a:r>
            <a:r>
              <a:rPr lang="en-US" dirty="0"/>
              <a:t> Mott</a:t>
            </a:r>
          </a:p>
          <a:p>
            <a:pPr lvl="2"/>
            <a:r>
              <a:rPr lang="en-US" dirty="0"/>
              <a:t>Declaration of Sentiments – “All men and </a:t>
            </a:r>
            <a:r>
              <a:rPr lang="en-US" dirty="0" smtClean="0"/>
              <a:t>women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  <a:r>
              <a:rPr lang="en-US" dirty="0"/>
              <a:t>are created equal”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Women’s Rights </a:t>
            </a:r>
            <a:r>
              <a:rPr lang="en-US" dirty="0" smtClean="0"/>
              <a:t>Movement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" y="2919046"/>
            <a:ext cx="1807552" cy="348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46" y="2274277"/>
            <a:ext cx="2051538" cy="44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887" y="2590800"/>
            <a:ext cx="3259513" cy="3048001"/>
          </a:xfrm>
        </p:spPr>
        <p:txBody>
          <a:bodyPr>
            <a:normAutofit/>
          </a:bodyPr>
          <a:lstStyle/>
          <a:p>
            <a:r>
              <a:rPr lang="en-US" dirty="0" smtClean="0"/>
              <a:t>William </a:t>
            </a:r>
            <a:r>
              <a:rPr lang="en-US" dirty="0"/>
              <a:t>Lloyd Garrison</a:t>
            </a:r>
          </a:p>
          <a:p>
            <a:r>
              <a:rPr lang="en-US" dirty="0"/>
              <a:t>Abolitionist Movement split over women’s rights</a:t>
            </a:r>
          </a:p>
          <a:p>
            <a:r>
              <a:rPr lang="en-US" dirty="0"/>
              <a:t>Dorothea Dix</a:t>
            </a:r>
          </a:p>
          <a:p>
            <a:r>
              <a:rPr lang="en-US" dirty="0"/>
              <a:t>Seneca Falls Convention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2590800"/>
            <a:ext cx="3141287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Transcendentalism</a:t>
            </a:r>
          </a:p>
          <a:p>
            <a:r>
              <a:rPr lang="en-US" dirty="0" smtClean="0"/>
              <a:t>Henry David Thoreau</a:t>
            </a:r>
          </a:p>
          <a:p>
            <a:r>
              <a:rPr lang="en-US" dirty="0" smtClean="0"/>
              <a:t>Minstrel Shows</a:t>
            </a:r>
          </a:p>
          <a:p>
            <a:r>
              <a:rPr lang="en-US" dirty="0" smtClean="0"/>
              <a:t>Nativism</a:t>
            </a:r>
          </a:p>
          <a:p>
            <a:r>
              <a:rPr lang="en-US" dirty="0" smtClean="0"/>
              <a:t>Nat Turner’s Rebellion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7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861" y="1295400"/>
            <a:ext cx="6772539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Individualism: The Ethic of the Middle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Ralph Waldo Emerson and Transcendentalism:</a:t>
            </a:r>
          </a:p>
          <a:p>
            <a:pPr lvl="1"/>
            <a:r>
              <a:rPr lang="en-US" sz="2400" dirty="0"/>
              <a:t>Transcendentalism:</a:t>
            </a:r>
          </a:p>
          <a:p>
            <a:pPr lvl="2"/>
            <a:r>
              <a:rPr lang="en-US" sz="2400" dirty="0"/>
              <a:t>Every person possesses an inner light that can illuminate the highest truth and put him/her in direct touch with God</a:t>
            </a:r>
          </a:p>
          <a:p>
            <a:pPr lvl="1"/>
            <a:r>
              <a:rPr lang="en-US" sz="2400" dirty="0"/>
              <a:t>Ralph Waldo Emerson:</a:t>
            </a:r>
          </a:p>
          <a:p>
            <a:pPr lvl="2"/>
            <a:r>
              <a:rPr lang="en-US" sz="2400" dirty="0"/>
              <a:t>“Self-Reliance”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655" y="4540469"/>
            <a:ext cx="1783536" cy="143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8904"/>
            <a:ext cx="6400800" cy="1062296"/>
          </a:xfrm>
        </p:spPr>
        <p:txBody>
          <a:bodyPr>
            <a:normAutofit/>
          </a:bodyPr>
          <a:lstStyle/>
          <a:p>
            <a:r>
              <a:rPr lang="en-US" sz="2400" dirty="0"/>
              <a:t>Individualism: The Ethic of the Middle </a:t>
            </a:r>
            <a:r>
              <a:rPr lang="en-US" sz="2400" dirty="0" smtClean="0"/>
              <a:t>Class Cont.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697" y="1981200"/>
            <a:ext cx="7539493" cy="385654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Emerson’s Literary Influence:</a:t>
            </a:r>
          </a:p>
          <a:p>
            <a:pPr lvl="1"/>
            <a:r>
              <a:rPr lang="en-US" sz="2400" dirty="0"/>
              <a:t>Henry David Thoreau:</a:t>
            </a:r>
          </a:p>
          <a:p>
            <a:pPr lvl="2"/>
            <a:r>
              <a:rPr lang="en-US" sz="2400" i="1" dirty="0"/>
              <a:t>Walden</a:t>
            </a:r>
            <a:r>
              <a:rPr lang="en-US" sz="2400" dirty="0"/>
              <a:t> – Thoreau lived alone in nature for 2 years</a:t>
            </a:r>
          </a:p>
          <a:p>
            <a:pPr lvl="2"/>
            <a:r>
              <a:rPr lang="en-US" sz="2400" i="1" dirty="0"/>
              <a:t>Civil Disobedience </a:t>
            </a:r>
            <a:r>
              <a:rPr lang="en-US" sz="2400" dirty="0"/>
              <a:t>– urged individuals to resist unjust laws</a:t>
            </a:r>
          </a:p>
          <a:p>
            <a:pPr lvl="1"/>
            <a:r>
              <a:rPr lang="en-US" sz="2400" dirty="0"/>
              <a:t>Margaret Fuller:</a:t>
            </a:r>
          </a:p>
          <a:p>
            <a:pPr lvl="2"/>
            <a:r>
              <a:rPr lang="en-US" sz="2400" dirty="0"/>
              <a:t>Argued for women’s social independence</a:t>
            </a:r>
          </a:p>
          <a:p>
            <a:pPr lvl="1"/>
            <a:r>
              <a:rPr lang="en-US" sz="2400" dirty="0"/>
              <a:t>Walt Whitman:</a:t>
            </a:r>
          </a:p>
          <a:p>
            <a:pPr lvl="2"/>
            <a:r>
              <a:rPr lang="en-US" sz="2400" i="1" dirty="0"/>
              <a:t>Leaves of Grass</a:t>
            </a:r>
            <a:r>
              <a:rPr lang="en-US" sz="2400" dirty="0"/>
              <a:t> – focus on the individual</a:t>
            </a:r>
            <a:endParaRPr lang="en-US" sz="2400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9" y="2857500"/>
            <a:ext cx="1128391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3787790"/>
            <a:ext cx="1117600" cy="148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09" y="5094796"/>
            <a:ext cx="112839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83" y="1295400"/>
            <a:ext cx="6972005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Rural Communalism and Urban Popular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883" y="1981200"/>
            <a:ext cx="7188192" cy="40187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Utopias:</a:t>
            </a:r>
          </a:p>
          <a:p>
            <a:pPr lvl="1"/>
            <a:r>
              <a:rPr lang="en-US" sz="2400" dirty="0"/>
              <a:t>Societies that sought to achieve perfection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Utopian Impulse:</a:t>
            </a:r>
          </a:p>
          <a:p>
            <a:pPr lvl="1"/>
            <a:r>
              <a:rPr lang="en-US" sz="2400" dirty="0"/>
              <a:t>Shakers:</a:t>
            </a:r>
          </a:p>
          <a:p>
            <a:pPr lvl="2"/>
            <a:r>
              <a:rPr lang="en-US" sz="2400" dirty="0"/>
              <a:t>Founded by Ann Lee</a:t>
            </a:r>
          </a:p>
          <a:p>
            <a:pPr lvl="2"/>
            <a:r>
              <a:rPr lang="en-US" sz="2400" dirty="0"/>
              <a:t>Advocated celibacy, equal rights for women</a:t>
            </a:r>
          </a:p>
          <a:p>
            <a:pPr lvl="1"/>
            <a:r>
              <a:rPr lang="en-US" sz="2400" dirty="0"/>
              <a:t>Oneida – “Free love”, sought to achieve perfection</a:t>
            </a:r>
          </a:p>
          <a:p>
            <a:pPr lvl="2"/>
            <a:r>
              <a:rPr lang="en-US" sz="2400" dirty="0"/>
              <a:t>Silverware 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24288"/>
            <a:ext cx="6400800" cy="3162113"/>
          </a:xfrm>
        </p:spPr>
        <p:txBody>
          <a:bodyPr/>
          <a:lstStyle/>
          <a:p>
            <a:r>
              <a:rPr lang="en-US" sz="2400" dirty="0"/>
              <a:t>Joseph Smith and the Mormon Experience:</a:t>
            </a:r>
          </a:p>
          <a:p>
            <a:pPr lvl="1"/>
            <a:r>
              <a:rPr lang="en-US" sz="2400" dirty="0"/>
              <a:t>Mormons (Church of Jesus Christ of Latter Day Saints)</a:t>
            </a:r>
          </a:p>
          <a:p>
            <a:pPr lvl="1"/>
            <a:r>
              <a:rPr lang="en-US" sz="2400" dirty="0"/>
              <a:t>Smith and his brother were murdered</a:t>
            </a:r>
          </a:p>
          <a:p>
            <a:pPr lvl="1"/>
            <a:r>
              <a:rPr lang="en-US" sz="2400" dirty="0"/>
              <a:t>Brigham Young led the Mormons to Utah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Rural Communalism and Urban Popular Culture</a:t>
            </a:r>
          </a:p>
        </p:txBody>
      </p:sp>
    </p:spTree>
    <p:extLst>
      <p:ext uri="{BB962C8B-B14F-4D97-AF65-F5344CB8AC3E}">
        <p14:creationId xmlns:p14="http://schemas.microsoft.com/office/powerpoint/2010/main" val="18052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85" y="952431"/>
            <a:ext cx="3175345" cy="49407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023" y="952431"/>
            <a:ext cx="3869951" cy="2125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022" y="3432720"/>
            <a:ext cx="3869951" cy="24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9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Urban Popular Culture:</a:t>
            </a:r>
          </a:p>
          <a:p>
            <a:pPr lvl="1"/>
            <a:r>
              <a:rPr lang="en-US" sz="2400" dirty="0"/>
              <a:t>Minstrel Shows:</a:t>
            </a:r>
          </a:p>
          <a:p>
            <a:pPr lvl="2"/>
            <a:r>
              <a:rPr lang="en-US" sz="2400" dirty="0"/>
              <a:t>White actors used blackface in shows that promoted racism and stereotypes</a:t>
            </a:r>
          </a:p>
          <a:p>
            <a:pPr lvl="2"/>
            <a:r>
              <a:rPr lang="en-US" sz="2400" dirty="0"/>
              <a:t>“Jim Crow” was a major character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Rural Communalism and Urban Popular Culture</a:t>
            </a:r>
          </a:p>
        </p:txBody>
      </p:sp>
    </p:spTree>
    <p:extLst>
      <p:ext uri="{BB962C8B-B14F-4D97-AF65-F5344CB8AC3E}">
        <p14:creationId xmlns:p14="http://schemas.microsoft.com/office/powerpoint/2010/main" val="2724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892" y="2296244"/>
            <a:ext cx="6271306" cy="319015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Nativist Movements:</a:t>
            </a:r>
          </a:p>
          <a:p>
            <a:pPr lvl="2"/>
            <a:r>
              <a:rPr lang="en-US" sz="2800" dirty="0"/>
              <a:t>Distain for immigrants</a:t>
            </a:r>
          </a:p>
          <a:p>
            <a:pPr lvl="2"/>
            <a:r>
              <a:rPr lang="en-US" sz="2800" dirty="0"/>
              <a:t>Called for an end to immigration</a:t>
            </a:r>
          </a:p>
          <a:p>
            <a:pPr lvl="2"/>
            <a:r>
              <a:rPr lang="en-US" sz="2800" dirty="0"/>
              <a:t>Aimed mostly at Irish (Catholics) who tended to vote Democrat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Rural Communalism and Urban Popular Culture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4" y="2296243"/>
            <a:ext cx="284565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4037"/>
            <a:ext cx="6400800" cy="783771"/>
          </a:xfrm>
        </p:spPr>
        <p:txBody>
          <a:bodyPr>
            <a:normAutofit/>
          </a:bodyPr>
          <a:lstStyle/>
          <a:p>
            <a:r>
              <a:rPr lang="en-US" dirty="0"/>
              <a:t>Abolitionism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43208"/>
            <a:ext cx="6400800" cy="324319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Black Social Thought: Uplift, Race Equality, and Rebellion:</a:t>
            </a:r>
          </a:p>
          <a:p>
            <a:pPr lvl="1"/>
            <a:r>
              <a:rPr lang="en-US" sz="2000" dirty="0"/>
              <a:t>David Walker:</a:t>
            </a:r>
          </a:p>
          <a:p>
            <a:pPr lvl="2"/>
            <a:r>
              <a:rPr lang="en-US" sz="2000" i="1" dirty="0"/>
              <a:t>An Appeal… to the Colored Citizens of the World</a:t>
            </a:r>
          </a:p>
          <a:p>
            <a:pPr lvl="2"/>
            <a:r>
              <a:rPr lang="en-US" sz="2000" dirty="0"/>
              <a:t>Advocated violence to end slavery</a:t>
            </a:r>
          </a:p>
          <a:p>
            <a:pPr lvl="1"/>
            <a:r>
              <a:rPr lang="en-US" sz="2000" dirty="0"/>
              <a:t>Nat Turner’s Rebellion (1831):</a:t>
            </a:r>
          </a:p>
          <a:p>
            <a:pPr lvl="2"/>
            <a:r>
              <a:rPr lang="en-US" sz="2000" dirty="0"/>
              <a:t>Claimed to have revelations from Jesus</a:t>
            </a:r>
          </a:p>
          <a:p>
            <a:pPr lvl="2"/>
            <a:r>
              <a:rPr lang="en-US" sz="2000" dirty="0"/>
              <a:t>Rebellion in VA that killed 55 whites</a:t>
            </a:r>
          </a:p>
          <a:p>
            <a:pPr lvl="2"/>
            <a:r>
              <a:rPr lang="en-US" sz="2000" dirty="0"/>
              <a:t>60 blacks, including Turner, were killed in retaliation</a:t>
            </a:r>
          </a:p>
          <a:p>
            <a:pPr lvl="2"/>
            <a:r>
              <a:rPr lang="en-US" sz="2000" dirty="0"/>
              <a:t>As with all rebellions, slave laws became more harsh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40</TotalTime>
  <Words>594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Wingdings</vt:lpstr>
      <vt:lpstr>Couture</vt:lpstr>
      <vt:lpstr>Chapter 11 Review</vt:lpstr>
      <vt:lpstr>Individualism: The Ethic of the Middle Class</vt:lpstr>
      <vt:lpstr>Individualism: The Ethic of the Middle Class Cont.</vt:lpstr>
      <vt:lpstr>Rural Communalism and Urban Popular Culture</vt:lpstr>
      <vt:lpstr>Rural Communalism and Urban Popular Culture</vt:lpstr>
      <vt:lpstr>PowerPoint Presentation</vt:lpstr>
      <vt:lpstr>Rural Communalism and Urban Popular Culture</vt:lpstr>
      <vt:lpstr>Rural Communalism and Urban Popular Culture</vt:lpstr>
      <vt:lpstr>Abolitionism</vt:lpstr>
      <vt:lpstr>Abolitionism</vt:lpstr>
      <vt:lpstr>Abolitionism</vt:lpstr>
      <vt:lpstr>Abolitionism</vt:lpstr>
      <vt:lpstr>The Women’s Rights Movement </vt:lpstr>
      <vt:lpstr>The Women’s Rights Movement </vt:lpstr>
      <vt:lpstr>THE RECAP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Review</dc:title>
  <dc:creator>JessnJust Alian</dc:creator>
  <cp:lastModifiedBy>Alian, Justin</cp:lastModifiedBy>
  <cp:revision>5</cp:revision>
  <dcterms:created xsi:type="dcterms:W3CDTF">2015-10-18T21:09:16Z</dcterms:created>
  <dcterms:modified xsi:type="dcterms:W3CDTF">2015-10-21T21:47:55Z</dcterms:modified>
</cp:coreProperties>
</file>